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62F12-FA1B-4209-959C-77DCC46F36F3}" type="datetimeFigureOut">
              <a:rPr lang="th-TH" smtClean="0"/>
              <a:pPr/>
              <a:t>11/06/60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CE8E7-527B-4515-BBB0-81427FAF7BC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arutth.net/ad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การรายงานข้อมูลแพ้ยา </a:t>
            </a:r>
            <a:br>
              <a:rPr lang="th-TH" dirty="0" smtClean="0"/>
            </a:br>
            <a:r>
              <a:rPr lang="th-TH" dirty="0" smtClean="0"/>
              <a:t> แจ้งเภสัช เวลาเภสัชไม่ได้ออก รพสต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 smtClean="0"/>
              <a:t>เข้า </a:t>
            </a:r>
            <a:r>
              <a:rPr lang="en-US" dirty="0" smtClean="0">
                <a:hlinkClick r:id="rId2"/>
              </a:rPr>
              <a:t>www.pharutth.net/adr</a:t>
            </a:r>
            <a:r>
              <a:rPr lang="th-TH" dirty="0" smtClean="0"/>
              <a:t> เหมือนเดิม</a:t>
            </a:r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เลือก ตรงคำว่า บันทึก </a:t>
            </a:r>
            <a:r>
              <a:rPr lang="en-US" dirty="0" smtClean="0"/>
              <a:t>ADR</a:t>
            </a:r>
            <a:r>
              <a:rPr lang="th-TH" dirty="0" smtClean="0"/>
              <a:t> รายใหม่</a:t>
            </a:r>
            <a:endParaRPr lang="th-TH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833782"/>
            <a:ext cx="8229600" cy="4058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วงรี 4"/>
          <p:cNvSpPr/>
          <p:nvPr/>
        </p:nvSpPr>
        <p:spPr>
          <a:xfrm>
            <a:off x="323528" y="5157192"/>
            <a:ext cx="1008112" cy="216024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7" name="ลูกศรเชื่อมต่อแบบตรง 6"/>
          <p:cNvCxnSpPr>
            <a:endCxn id="5" idx="7"/>
          </p:cNvCxnSpPr>
          <p:nvPr/>
        </p:nvCxnSpPr>
        <p:spPr>
          <a:xfrm flipH="1">
            <a:off x="1184005" y="1196752"/>
            <a:ext cx="1371771" cy="399207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คลิก เข้ามาจะพบหน้าต่างนี้  กรอกรายละเอียดให้ครบค่ะ</a:t>
            </a:r>
            <a:endParaRPr lang="th-TH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068662"/>
            <a:ext cx="8229600" cy="35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คลิก เข้ามาจะพบหน้าต่างนี้  กรอกรายละเอียดให้ครบค่ะ</a:t>
            </a:r>
            <a:endParaRPr lang="th-TH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40212"/>
            <a:ext cx="8229600" cy="324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สามารถ ส่งรูปได้ด้วยค่ะ</a:t>
            </a:r>
            <a:endParaRPr lang="th-TH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42626"/>
            <a:ext cx="8229600" cy="3241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th-TH" dirty="0" smtClean="0"/>
              <a:t>สำคัญ  </a:t>
            </a:r>
            <a:r>
              <a:rPr lang="th-TH" dirty="0" smtClean="0">
                <a:solidFill>
                  <a:srgbClr val="FF0000"/>
                </a:solidFill>
              </a:rPr>
              <a:t>อย่าลืม </a:t>
            </a:r>
            <a:r>
              <a:rPr lang="th-TH" dirty="0" smtClean="0"/>
              <a:t>ใส่ สถานะว่า </a:t>
            </a:r>
            <a:r>
              <a:rPr lang="th-TH" dirty="0" smtClean="0">
                <a:solidFill>
                  <a:srgbClr val="FF0000"/>
                </a:solidFill>
              </a:rPr>
              <a:t>ดำเนินการแล้ว</a:t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0070C0"/>
                </a:solidFill>
              </a:rPr>
              <a:t>กรณีที่ บันทึกประวัติแพ้ยาแล้ว ขณะรอเภสัช ยืนยันผล </a:t>
            </a:r>
            <a:r>
              <a:rPr lang="th-TH" dirty="0" smtClean="0">
                <a:solidFill>
                  <a:srgbClr val="FF0000"/>
                </a:solidFill>
              </a:rPr>
              <a:t>เพื่อป้องกันการแพ้ยาซ้ำ</a:t>
            </a:r>
            <a:endParaRPr lang="th-TH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140968"/>
            <a:ext cx="8229600" cy="3210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ลูกศรเชื่อมต่อแบบตรง 5"/>
          <p:cNvCxnSpPr/>
          <p:nvPr/>
        </p:nvCxnSpPr>
        <p:spPr>
          <a:xfrm flipH="1">
            <a:off x="3131840" y="980728"/>
            <a:ext cx="4608512" cy="4536504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วงรี 6"/>
          <p:cNvSpPr/>
          <p:nvPr/>
        </p:nvSpPr>
        <p:spPr>
          <a:xfrm>
            <a:off x="2051720" y="6021288"/>
            <a:ext cx="1512168" cy="64807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1920" y="6021288"/>
            <a:ext cx="6482179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th-TH" dirty="0" smtClean="0"/>
              <a:t>สุดท้าย อย่าลืม กดส่งด้วยคำว่า บันทึกข้อมูล </a:t>
            </a:r>
            <a:r>
              <a:rPr lang="en-US" dirty="0" smtClean="0"/>
              <a:t>ADR</a:t>
            </a:r>
            <a:endParaRPr lang="th-TH" dirty="0"/>
          </a:p>
        </p:txBody>
      </p:sp>
      <p:cxnSp>
        <p:nvCxnSpPr>
          <p:cNvPr id="11" name="ลูกศรเชื่อมต่อแบบตรง 10"/>
          <p:cNvCxnSpPr/>
          <p:nvPr/>
        </p:nvCxnSpPr>
        <p:spPr>
          <a:xfrm flipH="1">
            <a:off x="3347864" y="6165304"/>
            <a:ext cx="576064" cy="360040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เบื้องต้น ให้ลง สงสัยแพ้ยา ในระบบ </a:t>
            </a:r>
            <a:r>
              <a:rPr lang="en-US" dirty="0" smtClean="0"/>
              <a:t>JHCIS</a:t>
            </a:r>
            <a:r>
              <a:rPr lang="th-TH" dirty="0" smtClean="0"/>
              <a:t> และ </a:t>
            </a:r>
            <a:r>
              <a:rPr lang="en-US" dirty="0" smtClean="0"/>
              <a:t>OPD card </a:t>
            </a:r>
            <a:r>
              <a:rPr lang="th-TH" dirty="0" smtClean="0"/>
              <a:t>/</a:t>
            </a:r>
            <a:r>
              <a:rPr lang="en-US" dirty="0" smtClean="0"/>
              <a:t>Family folder </a:t>
            </a:r>
            <a:r>
              <a:rPr lang="th-TH" dirty="0" smtClean="0"/>
              <a:t>ไว้ก่อน</a:t>
            </a:r>
          </a:p>
          <a:p>
            <a:r>
              <a:rPr lang="th-TH" dirty="0" smtClean="0"/>
              <a:t>ส่งข้อมูลมาทาง </a:t>
            </a:r>
            <a:r>
              <a:rPr lang="en-US" dirty="0" smtClean="0"/>
              <a:t>web </a:t>
            </a:r>
            <a:r>
              <a:rPr lang="en-US" dirty="0" err="1" smtClean="0"/>
              <a:t>adr</a:t>
            </a:r>
            <a:r>
              <a:rPr lang="en-US" dirty="0" smtClean="0"/>
              <a:t> </a:t>
            </a:r>
            <a:r>
              <a:rPr lang="th-TH" dirty="0" smtClean="0"/>
              <a:t>นี้ได้</a:t>
            </a:r>
          </a:p>
          <a:p>
            <a:r>
              <a:rPr lang="th-TH" dirty="0" smtClean="0"/>
              <a:t>เพื่อความรวดเร็ว ให้โทรติดต่อแจ้งให้เภสัชที่รับผิดชอบเข้าไปดูรายการที่แจ้งในระบบทาง </a:t>
            </a:r>
            <a:r>
              <a:rPr lang="en-US" dirty="0" smtClean="0"/>
              <a:t>web </a:t>
            </a:r>
            <a:r>
              <a:rPr lang="en-US" dirty="0" err="1" smtClean="0"/>
              <a:t>adr</a:t>
            </a:r>
            <a:r>
              <a:rPr lang="th-TH" dirty="0" smtClean="0"/>
              <a:t> </a:t>
            </a:r>
            <a:r>
              <a:rPr lang="th-TH" smtClean="0"/>
              <a:t>ได้ค่ะ</a:t>
            </a:r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114</Words>
  <Application>Microsoft Office PowerPoint</Application>
  <PresentationFormat>นำเสนอทางหน้าจอ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7</vt:i4>
      </vt:variant>
    </vt:vector>
  </HeadingPairs>
  <TitlesOfParts>
    <vt:vector size="8" baseType="lpstr">
      <vt:lpstr>ชุดรูปแบบของ Office</vt:lpstr>
      <vt:lpstr>การรายงานข้อมูลแพ้ยา   แจ้งเภสัช เวลาเภสัชไม่ได้ออก รพสต</vt:lpstr>
      <vt:lpstr>เลือก ตรงคำว่า บันทึก ADR รายใหม่</vt:lpstr>
      <vt:lpstr>คลิก เข้ามาจะพบหน้าต่างนี้  กรอกรายละเอียดให้ครบค่ะ</vt:lpstr>
      <vt:lpstr>คลิก เข้ามาจะพบหน้าต่างนี้  กรอกรายละเอียดให้ครบค่ะ</vt:lpstr>
      <vt:lpstr>สามารถ ส่งรูปได้ด้วยค่ะ</vt:lpstr>
      <vt:lpstr>สำคัญ  อย่าลืม ใส่ สถานะว่า ดำเนินการแล้ว กรณีที่ บันทึกประวัติแพ้ยาแล้ว ขณะรอเภสัช ยืนยันผล เพื่อป้องกันการแพ้ยาซ้ำ</vt:lpstr>
      <vt:lpstr>ภาพนิ่ง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การรายงานข้อมูลแพ้ยา   แจ้งเภสัช เวลาเภสัชไม่ได้ออก รพสต</dc:title>
  <dc:creator>Administrator</dc:creator>
  <cp:lastModifiedBy>Administrator</cp:lastModifiedBy>
  <cp:revision>10</cp:revision>
  <dcterms:created xsi:type="dcterms:W3CDTF">2017-06-11T16:22:46Z</dcterms:created>
  <dcterms:modified xsi:type="dcterms:W3CDTF">2017-06-11T16:37:56Z</dcterms:modified>
</cp:coreProperties>
</file>