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6" r:id="rId3"/>
    <p:sldId id="267" r:id="rId4"/>
    <p:sldId id="268" r:id="rId5"/>
    <p:sldId id="272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336" y="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AF12992-4025-4BE4-9114-D8177EFD1AAF}" type="slidenum">
              <a:rPr lang="th-TH" smtClean="0"/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5386E1E-ACE7-4C6B-B8AD-AD5A109C0EB8}" type="datetimeFigureOut">
              <a:rPr lang="th-TH" smtClean="0"/>
              <a:t>17/02/63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23728" y="1628800"/>
            <a:ext cx="4464496" cy="940966"/>
          </a:xfrm>
        </p:spPr>
        <p:txBody>
          <a:bodyPr/>
          <a:lstStyle/>
          <a:p>
            <a:pPr algn="ctr"/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แนวทางการประเมิน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รพ.สต.ติดดาว หมวด4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4.6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เภสัชกรรม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คบส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564904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การเตรียมความพร้อมรับการประเมินของ รพ.สต.และแนวทางการดำเนินงานของทีมระดับจังหวัด แบ่งเป็น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ส่วนคือ</a:t>
            </a:r>
          </a:p>
          <a:p>
            <a:pPr marL="114300" indent="0">
              <a:buNone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ประเด็นสำคัญที่ทีม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จังหวัดดำเนินการประเมิน</a:t>
            </a:r>
          </a:p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เอกสารที่เจ้า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หน้าที่ รพ.สต. ควร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เตรียมให้พร้อมตามเกณฑ์ฯ</a:t>
            </a:r>
          </a:p>
          <a:p>
            <a:pPr marL="114300" indent="0">
              <a:buNone/>
            </a:pP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ส่วนที่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ใช้ภาคีเครือข่ายวิชาชีพในพื้นที่ เข้าไปมีบทบาทล่วงหน้า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ก่อนทีมประเมินระดับจังหวัดเข้าตรวจประเมิน </a:t>
            </a:r>
          </a:p>
          <a:p>
            <a:pPr marL="114300" indent="0">
              <a:buNone/>
            </a:pP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33623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2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ประเด็นสำคัญที่ทีม</a:t>
            </a:r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จังหวัดดำเนินการประเมิน</a:t>
            </a:r>
            <a:endParaRPr lang="th-TH" sz="3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508751"/>
              </p:ext>
            </p:extLst>
          </p:nvPr>
        </p:nvGraphicFramePr>
        <p:xfrm>
          <a:off x="467544" y="1484784"/>
          <a:ext cx="7619999" cy="3691943"/>
        </p:xfrm>
        <a:graphic>
          <a:graphicData uri="http://schemas.openxmlformats.org/drawingml/2006/table">
            <a:tbl>
              <a:tblPr firstRow="1" firstCol="1" bandRow="1"/>
              <a:tblGrid>
                <a:gridCol w="1127570"/>
                <a:gridCol w="3121588"/>
                <a:gridCol w="3370841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ลำดับ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            หัวข้อ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เหตุผลความจำเป็น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3912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1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บันทึกการวัดอุณหภูมิตู้เย็นและช่องแช่แข็งการเก็บยาและเก็บวัคซีน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ควบคุมคุณภาพการจัดเก็บยาอย่างต่อเนื่องเป็นปัจจุบัน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098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มีการส่งมอบยาให้ผู้ป่วยอย่างถูกต้อง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ฝึกฝนทักษะและเรียนรู้ร่วมกัน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098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การสุ่มตรวจร้านชำในพื้นที่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เฝ้าระวังและสร้างความตระหนักให้กับพื้นที่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477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000000"/>
                          </a:solidFill>
                          <a:effectLst/>
                          <a:latin typeface="TH SarabunPSK"/>
                          <a:ea typeface="Calibri"/>
                          <a:cs typeface="Cordia New"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ตรวจคลังยาและเวชภัณฑ์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" indent="-5143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th-TH" sz="2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เพื่อเฝ้าระวังรายการยาและเวชภัณฑ์เสื่อมสภาพหรือหมดอายุ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4193" marR="64193" marT="89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38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177"/>
            <a:ext cx="7620000" cy="720080"/>
          </a:xfrm>
        </p:spPr>
        <p:txBody>
          <a:bodyPr/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เอกสารที่เจ้า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หน้าที่ รพ.สต. ควร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เตรียมไว้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ล่วงหน้าตาม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เกณฑ์ฯ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4124"/>
            <a:ext cx="7416824" cy="614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6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20000" cy="778098"/>
          </a:xfrm>
        </p:spPr>
        <p:txBody>
          <a:bodyPr/>
          <a:lstStyle/>
          <a:p>
            <a:pPr algn="ctr"/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การใช้ภาคีเครือข่ายวิชาชีพในพื้นที่ เข้าไปมีบทบาท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ล่วงหน้า                                            ก่อนทีมประเมินระดับจังหวัดเข้าตรวจประเมิน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756084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27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89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อยู่ติดกั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อยู่ติดกัน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618</TotalTime>
  <Words>207</Words>
  <Application>Microsoft Office PowerPoint</Application>
  <PresentationFormat>นำเสนอทางหน้าจอ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อยู่ติดกัน</vt:lpstr>
      <vt:lpstr>แนวทางการประเมินรพ.สต.ติดดาว หมวด4 ข้อ 4.6 งานเภสัชกรรม RDUและคบส</vt:lpstr>
      <vt:lpstr>ประเด็นสำคัญที่ทีมระดับจังหวัดดำเนินการประเมิน</vt:lpstr>
      <vt:lpstr>       เอกสารที่เจ้าหน้าที่ รพ.สต. ควรเตรียมไว้ล่วงหน้าตามเกณฑ์ฯ</vt:lpstr>
      <vt:lpstr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การประชุมคณะทำงานพัฒนามาตรฐานงานเภสัชกรรม    ในโรงพยาบาลและหน่วยบริการปฐมภูมิ</dc:title>
  <dc:creator>IT-SISAT</dc:creator>
  <cp:lastModifiedBy>IT-SISAT</cp:lastModifiedBy>
  <cp:revision>76</cp:revision>
  <dcterms:created xsi:type="dcterms:W3CDTF">2020-02-08T03:48:29Z</dcterms:created>
  <dcterms:modified xsi:type="dcterms:W3CDTF">2020-02-17T03:41:51Z</dcterms:modified>
</cp:coreProperties>
</file>