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05EA-D1D6-4082-96C9-ED9A1C2F66E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F9184-87DC-4B05-A7BE-CA9B9669630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B1B0-5CF7-4F60-9C0B-822724B65A9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E9CB-E265-49AE-9574-390E67DE187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8BE6E-E080-4568-B25C-1A1332EC4DF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4C57-9021-49B7-8F42-1C1360A35B7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985F-63C3-47C2-AB64-117835A09ED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F97D7-CF4E-4FD2-874B-E2F17B06FCE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CAE4-DBE5-4A4F-8691-7FA8667E27A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216E8-AA1F-4F4D-9824-124558F51EC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1695D-902A-431A-86E6-0027C8819BB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northp_t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347343-86EC-4B4D-9AE0-66118E9A8DA3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th-TH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h-TH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5900" y="219075"/>
            <a:ext cx="1403350" cy="1338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1800">
                <a:latin typeface="Tahoma" pitchFamily="34" charset="0"/>
                <a:cs typeface="Tahoma" pitchFamily="34" charset="0"/>
              </a:rPr>
              <a:t>ตราสัญลักษณ์หน่วยงาน</a:t>
            </a:r>
          </a:p>
          <a:p>
            <a:pPr algn="ctr">
              <a:spcBef>
                <a:spcPct val="50000"/>
              </a:spcBef>
            </a:pPr>
            <a:endParaRPr lang="th-TH" sz="18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h-TH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นำเสนอทางหน้าจอ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3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6" baseType="lpstr">
      <vt:lpstr>Arial</vt:lpstr>
      <vt:lpstr>Angsana New</vt:lpstr>
      <vt:lpstr>Tahoma</vt:lpstr>
      <vt:lpstr>การออกแบบเริ่มต้น</vt:lpstr>
      <vt:lpstr>ภาพนิ่ง 1</vt:lpstr>
      <vt:lpstr>ภาพนิ่ง 2</vt:lpstr>
    </vt:vector>
  </TitlesOfParts>
  <Company>Update24h.Com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Member of Update24h</dc:creator>
  <cp:lastModifiedBy>Garena</cp:lastModifiedBy>
  <cp:revision>6</cp:revision>
  <dcterms:created xsi:type="dcterms:W3CDTF">2015-08-17T05:57:36Z</dcterms:created>
  <dcterms:modified xsi:type="dcterms:W3CDTF">2015-08-17T07:42:38Z</dcterms:modified>
</cp:coreProperties>
</file>