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805EA-D1D6-4082-96C9-ED9A1C2F66EA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AF9184-87DC-4B05-A7BE-CA9B9669630B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31B1B0-5CF7-4F60-9C0B-822724B65A99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A7E9CB-E265-49AE-9574-390E67DE1879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C8BE6E-E080-4568-B25C-1A1332EC4DFF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D64C57-9021-49B7-8F42-1C1360A35B72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A9985F-63C3-47C2-AB64-117835A09ED2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6F97D7-CF4E-4FD2-874B-E2F17B06FCEE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BCAE4-DBE5-4A4F-8691-7FA8667E27A4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B216E8-AA1F-4F4D-9824-124558F51ECA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11695D-902A-431A-86E6-0027C8819BBE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northp_tp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-1588"/>
            <a:ext cx="9144000" cy="6859588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h-TH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h-TH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7347343-86EC-4B4D-9AE0-66118E9A8DA3}" type="slidenum">
              <a:rPr lang="en-US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  <a:cs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  <a:cs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  <a:cs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  <a:cs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  <a:cs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  <a:cs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  <a:cs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th-TH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th-TH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15900" y="219075"/>
            <a:ext cx="1403350" cy="1338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1800">
                <a:latin typeface="Tahoma" pitchFamily="34" charset="0"/>
                <a:cs typeface="Tahoma" pitchFamily="34" charset="0"/>
              </a:rPr>
              <a:t>ตราสัญลักษณ์หน่วยงาน</a:t>
            </a:r>
          </a:p>
          <a:p>
            <a:pPr algn="ctr">
              <a:spcBef>
                <a:spcPct val="50000"/>
              </a:spcBef>
            </a:pPr>
            <a:endParaRPr lang="th-TH" sz="180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h-TH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การออกแบบเริ่มต้น">
  <a:themeElements>
    <a:clrScheme name="การออกแบบเริ่มต้น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การออกแบบเริ่มต้น">
      <a:majorFont>
        <a:latin typeface="Tahoma"/>
        <a:ea typeface=""/>
        <a:cs typeface="Tahoma"/>
      </a:majorFont>
      <a:minorFont>
        <a:latin typeface="Tahoma"/>
        <a:ea typeface=""/>
        <a:cs typeface="Taho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การออกแบบเริ่มต้น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</Words>
  <Application>Microsoft Office PowerPoint</Application>
  <PresentationFormat>นำเสนอทางหน้าจอ (4:3)</PresentationFormat>
  <Paragraphs>1</Paragraphs>
  <Slides>2</Slides>
  <Notes>0</Notes>
  <HiddenSlides>0</HiddenSlides>
  <MMClips>0</MMClips>
  <ScaleCrop>false</ScaleCrop>
  <HeadingPairs>
    <vt:vector size="6" baseType="variant">
      <vt:variant>
        <vt:lpstr>แบบอักษรที่ถูกใช้</vt:lpstr>
      </vt:variant>
      <vt:variant>
        <vt:i4>3</vt:i4>
      </vt:variant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</vt:i4>
      </vt:variant>
    </vt:vector>
  </HeadingPairs>
  <TitlesOfParts>
    <vt:vector size="6" baseType="lpstr">
      <vt:lpstr>Arial</vt:lpstr>
      <vt:lpstr>Angsana New</vt:lpstr>
      <vt:lpstr>Tahoma</vt:lpstr>
      <vt:lpstr>การออกแบบเริ่มต้น</vt:lpstr>
      <vt:lpstr>ภาพนิ่ง 1</vt:lpstr>
      <vt:lpstr>ภาพนิ่ง 2</vt:lpstr>
    </vt:vector>
  </TitlesOfParts>
  <Company>Update24h.Com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Member of Update24h</dc:creator>
  <cp:lastModifiedBy>Garena</cp:lastModifiedBy>
  <cp:revision>6</cp:revision>
  <dcterms:created xsi:type="dcterms:W3CDTF">2015-08-17T05:57:36Z</dcterms:created>
  <dcterms:modified xsi:type="dcterms:W3CDTF">2015-08-17T07:42:38Z</dcterms:modified>
</cp:coreProperties>
</file>