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27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C8562-EDB4-43AD-81A5-E68B1F56AF6A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2B321-AF35-4E0C-B2FE-CFBA9A0F7F0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3318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2B321-AF35-4E0C-B2FE-CFBA9A0F7F00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905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3279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66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245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378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6026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0264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040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968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919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221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254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832DC-148C-4607-A141-BE8EE79895D9}" type="datetimeFigureOut">
              <a:rPr lang="th-TH" smtClean="0"/>
              <a:t>03/07/64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D34DC-5EB3-4F47-92B7-37447287D6B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683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0648" y="633135"/>
            <a:ext cx="6093101" cy="46166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แนว</a:t>
            </a:r>
            <a:r>
              <a:rPr lang="th-TH" sz="1800" b="1" dirty="0" smtClean="0">
                <a:ln>
                  <a:solidFill>
                    <a:schemeClr val="accent1"/>
                  </a:solidFill>
                </a:ln>
                <a:latin typeface="Tahoma" pitchFamily="34" charset="0"/>
                <a:ea typeface="Tahoma" pitchFamily="34" charset="0"/>
                <a:cs typeface="Tahoma" pitchFamily="34" charset="0"/>
              </a:rPr>
              <a:t>ทางการ</a:t>
            </a:r>
            <a:r>
              <a:rPr lang="th-TH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เบิกยา </a:t>
            </a:r>
            <a:r>
              <a:rPr lang="en-US" sz="1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favipiravir</a:t>
            </a:r>
            <a:r>
              <a:rPr lang="en-US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tab </a:t>
            </a:r>
            <a:r>
              <a:rPr lang="th-TH" sz="1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จาก รพ อุตรดิ</a:t>
            </a:r>
            <a:r>
              <a:rPr lang="th-TH" sz="2400" b="1" dirty="0" smtClean="0"/>
              <a:t>ตถ์</a:t>
            </a:r>
            <a:r>
              <a:rPr lang="en-US" sz="2400" b="1" dirty="0" smtClean="0"/>
              <a:t> </a:t>
            </a:r>
            <a:endParaRPr lang="th-TH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4704" y="1299692"/>
            <a:ext cx="5184576" cy="27392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แพทย์ </a:t>
            </a:r>
            <a:r>
              <a:rPr lang="th-TH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รพช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consult </a:t>
            </a:r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พ.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  </a:t>
            </a:r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รพ อุตรดิตถ์</a:t>
            </a:r>
          </a:p>
          <a:p>
            <a:r>
              <a:rPr lang="th-TH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พ.</a:t>
            </a:r>
            <a:r>
              <a:rPr lang="th-TH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รพช</a:t>
            </a:r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กรอก </a:t>
            </a:r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เอกสาร</a:t>
            </a:r>
          </a:p>
          <a:p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2.1.No2-</a:t>
            </a:r>
            <a:r>
              <a:rPr lang="th-TH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แบบฟอร์มกำกับการใช้ยา </a:t>
            </a:r>
            <a:r>
              <a:rPr lang="en-US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Favipiravir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th-TH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ครั้งแรก) 170464 </a:t>
            </a:r>
            <a:endParaRPr lang="th-TH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หรือ</a:t>
            </a:r>
            <a:endParaRPr lang="th-TH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2.2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No3-</a:t>
            </a:r>
            <a:r>
              <a:rPr lang="th-TH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แบบฟอร์มกำกับการใช้ยา </a:t>
            </a:r>
            <a:r>
              <a:rPr lang="en-US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Favipiravir</a:t>
            </a: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(</a:t>
            </a:r>
            <a:r>
              <a:rPr lang="th-TH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ครั้งที่สอง) </a:t>
            </a:r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170464 </a:t>
            </a:r>
            <a:r>
              <a:rPr lang="th-TH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th-TH" sz="1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 </a:t>
            </a:r>
            <a:r>
              <a:rPr lang="th-TH" sz="1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ครบถ้วน –ส่ง</a:t>
            </a:r>
            <a:r>
              <a:rPr lang="en-US" sz="1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line </a:t>
            </a:r>
            <a:r>
              <a:rPr lang="th-TH" sz="1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ให้ </a:t>
            </a:r>
            <a:r>
              <a:rPr lang="th-TH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แพทย์ รพ </a:t>
            </a:r>
            <a:r>
              <a:rPr lang="th-TH" sz="1400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อต</a:t>
            </a:r>
            <a:r>
              <a:rPr lang="th-TH" sz="1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ให้ความเห็น ว่าจะให้ยา</a:t>
            </a:r>
            <a:r>
              <a:rPr lang="th-TH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หรือไม่ (ผ่าน เภสัช </a:t>
            </a:r>
            <a:r>
              <a:rPr lang="th-TH" sz="14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รพช</a:t>
            </a:r>
            <a:r>
              <a:rPr lang="th-TH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ส่งเข้ากลุ่ม </a:t>
            </a:r>
            <a:r>
              <a:rPr lang="en-US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line </a:t>
            </a:r>
            <a:r>
              <a:rPr lang="th-TH" sz="14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กลุ่มรักษาโควิด</a:t>
            </a:r>
            <a:r>
              <a:rPr lang="th-TH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อุตรดิตถ์</a:t>
            </a:r>
            <a:r>
              <a:rPr lang="en-US" sz="14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th-TH" sz="14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อพญ</a:t>
            </a:r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อภิญญา  081 534043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th-TH" sz="1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อพญ</a:t>
            </a:r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วิรงรอง 089 2621480  </a:t>
            </a:r>
            <a:r>
              <a:rPr lang="th-TH" sz="1600" dirty="0" smtClean="0">
                <a:latin typeface="Showcard Gothic" pitchFamily="82" charset="0"/>
                <a:ea typeface="Tahoma" pitchFamily="34" charset="0"/>
                <a:cs typeface="Tahoma" pitchFamily="34" charset="0"/>
              </a:rPr>
              <a:t>หรือ </a:t>
            </a:r>
            <a:r>
              <a:rPr lang="th-TH" sz="1600" dirty="0">
                <a:latin typeface="Showcard Gothic" pitchFamily="82" charset="0"/>
                <a:ea typeface="Tahoma" pitchFamily="34" charset="0"/>
                <a:cs typeface="Tahoma" pitchFamily="34" charset="0"/>
              </a:rPr>
              <a:t>แพทย์ </a:t>
            </a:r>
            <a:r>
              <a:rPr lang="en-US" sz="1600" dirty="0">
                <a:latin typeface="Showcard Gothic" pitchFamily="82" charset="0"/>
                <a:ea typeface="Tahoma" pitchFamily="34" charset="0"/>
                <a:cs typeface="Tahoma" pitchFamily="34" charset="0"/>
              </a:rPr>
              <a:t>chest</a:t>
            </a:r>
            <a:r>
              <a:rPr lang="th-TH" sz="1600" dirty="0" smtClean="0">
                <a:latin typeface="Showcard Gothic" pitchFamily="82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Case </a:t>
            </a:r>
            <a:r>
              <a:rPr lang="th-TH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กรณี เด็ก อ นพ สุลักษณ์     091 8718541 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th-TH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2753" y="4409262"/>
            <a:ext cx="5874373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แพทย์ </a:t>
            </a:r>
            <a:r>
              <a:rPr lang="th-TH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รพช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2.1No2-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แบบฟอร์มกำกับการใช้ยา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Favipiravir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ครั้งแรก) 170464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หรือ </a:t>
            </a:r>
          </a:p>
          <a:p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2.2No3-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แบบฟอร์มกำกับการใช้ยา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Favipiravir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th-TH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ครั้งที่สอง) 170464 </a:t>
            </a:r>
            <a:r>
              <a:rPr lang="th-TH" sz="1600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เภสัช </a:t>
            </a:r>
            <a:r>
              <a:rPr lang="th-TH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รพช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นำมาเบิกยาที่ ห้องจ่ายยาผู้ป่วย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ER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รพ อุตรดิตถ์</a:t>
            </a:r>
          </a:p>
          <a:p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(โทร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/line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ประสาน เภสัช ห้องยา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ER 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ก่อนคะ)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2562" y="6177136"/>
            <a:ext cx="580509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เภสัช รพ </a:t>
            </a:r>
            <a:r>
              <a:rPr lang="th-TH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อต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จ่ายยา  แล้ว</a:t>
            </a: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 ตัด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stockcard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ระบุ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HN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ชื่อ </a:t>
            </a:r>
            <a:r>
              <a:rPr lang="th-TH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รพช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....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ถ่ายรูป แบบกำกับที่ระบุ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ID ,HN,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ชื่อสกุล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จำนวนยาที่เบิก ส่ง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line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ส่วนตัวพี่ใจ หรือ </a:t>
            </a:r>
            <a:r>
              <a:rPr lang="th-TH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พี่นช</a:t>
            </a:r>
            <a:endParaRPr lang="th-TH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 . เอกสาร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No2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หรือ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No3 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ฉบับจริง เก็บส่งให้พี่เปรี้ยว(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DIS)</a:t>
            </a:r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-เวลาราชการ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5" name="ลูกศรเชื่อมต่อแบบตรง 14"/>
          <p:cNvCxnSpPr/>
          <p:nvPr/>
        </p:nvCxnSpPr>
        <p:spPr>
          <a:xfrm>
            <a:off x="3212976" y="1094800"/>
            <a:ext cx="0" cy="185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/>
          <p:cNvCxnSpPr/>
          <p:nvPr/>
        </p:nvCxnSpPr>
        <p:spPr>
          <a:xfrm>
            <a:off x="2996952" y="39773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757786" y="4088904"/>
            <a:ext cx="15648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กรณีลงความเห็นให้ยา</a:t>
            </a:r>
            <a:endParaRPr lang="th-TH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6" name="ลูกศรเชื่อมต่อแบบตรง 5"/>
          <p:cNvCxnSpPr/>
          <p:nvPr/>
        </p:nvCxnSpPr>
        <p:spPr>
          <a:xfrm>
            <a:off x="2996952" y="5732701"/>
            <a:ext cx="0" cy="444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0648" y="243272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1.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116632" y="495300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2.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23620" y="622389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3.</a:t>
            </a:r>
            <a:endParaRPr lang="th-TH" dirty="0"/>
          </a:p>
        </p:txBody>
      </p:sp>
      <p:sp>
        <p:nvSpPr>
          <p:cNvPr id="3" name="TextBox 2"/>
          <p:cNvSpPr txBox="1"/>
          <p:nvPr/>
        </p:nvSpPr>
        <p:spPr>
          <a:xfrm>
            <a:off x="422991" y="7330405"/>
            <a:ext cx="5825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/>
              <a:t>หมายเหตุ </a:t>
            </a:r>
            <a:r>
              <a:rPr lang="en-US" sz="1600" dirty="0" smtClean="0"/>
              <a:t>: </a:t>
            </a:r>
            <a:r>
              <a:rPr lang="th-TH" sz="1600" dirty="0" smtClean="0"/>
              <a:t>ผู้ป่วย </a:t>
            </a:r>
            <a:r>
              <a:rPr lang="en-US" sz="1600" dirty="0" smtClean="0"/>
              <a:t>admit </a:t>
            </a:r>
            <a:r>
              <a:rPr lang="th-TH" sz="1600" dirty="0" smtClean="0"/>
              <a:t>กรณี รพ </a:t>
            </a:r>
            <a:r>
              <a:rPr lang="th-TH" sz="1600" dirty="0" err="1" smtClean="0"/>
              <a:t>อต</a:t>
            </a:r>
            <a:r>
              <a:rPr lang="th-TH" sz="1600" dirty="0" smtClean="0"/>
              <a:t> แบบกำกับ พ.2 พ.3  จะนำส่ง </a:t>
            </a:r>
            <a:r>
              <a:rPr lang="en-US" sz="1600" dirty="0" smtClean="0"/>
              <a:t>DIS </a:t>
            </a:r>
            <a:r>
              <a:rPr lang="th-TH" sz="1600" dirty="0" smtClean="0"/>
              <a:t>เอง  </a:t>
            </a:r>
            <a:endParaRPr lang="th-TH" sz="1600" dirty="0"/>
          </a:p>
        </p:txBody>
      </p:sp>
    </p:spTree>
    <p:extLst>
      <p:ext uri="{BB962C8B-B14F-4D97-AF65-F5344CB8AC3E}">
        <p14:creationId xmlns:p14="http://schemas.microsoft.com/office/powerpoint/2010/main" val="384882949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242</Words>
  <Application>Microsoft Office PowerPoint</Application>
  <PresentationFormat>กระดาษ A4 (210x297 มม.)</PresentationFormat>
  <Paragraphs>24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งานนำเสนอ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Owner</dc:creator>
  <cp:lastModifiedBy>Owner</cp:lastModifiedBy>
  <cp:revision>20</cp:revision>
  <cp:lastPrinted>2021-06-27T03:14:13Z</cp:lastPrinted>
  <dcterms:created xsi:type="dcterms:W3CDTF">2021-04-13T03:41:48Z</dcterms:created>
  <dcterms:modified xsi:type="dcterms:W3CDTF">2021-07-03T09:40:12Z</dcterms:modified>
</cp:coreProperties>
</file>